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4"/>
  </p:notesMasterIdLst>
  <p:sldIdLst>
    <p:sldId id="270" r:id="rId2"/>
    <p:sldId id="261" r:id="rId3"/>
    <p:sldId id="262" r:id="rId4"/>
    <p:sldId id="260" r:id="rId5"/>
    <p:sldId id="263" r:id="rId6"/>
    <p:sldId id="264" r:id="rId7"/>
    <p:sldId id="267" r:id="rId8"/>
    <p:sldId id="265" r:id="rId9"/>
    <p:sldId id="268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04DF-0FD7-4875-813D-C0C1E7CA5881}" type="datetimeFigureOut">
              <a:rPr lang="pt-BR" smtClean="0"/>
              <a:t>06/11/2014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FCD3-9BBB-4889-B4E5-9447F3B570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69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FCD3-9BBB-4889-B4E5-9447F3B5703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8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8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0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3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8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9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4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                         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4843" y="5623775"/>
            <a:ext cx="6400800" cy="4722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05 a 08 de novembro de 2014, </a:t>
            </a:r>
            <a:r>
              <a:rPr lang="pt-BR" dirty="0" smtClean="0">
                <a:solidFill>
                  <a:schemeClr val="bg1"/>
                </a:solidFill>
              </a:rPr>
              <a:t>Fortaleza </a:t>
            </a:r>
            <a:r>
              <a:rPr lang="pt-BR" dirty="0">
                <a:solidFill>
                  <a:schemeClr val="bg1"/>
                </a:solidFill>
              </a:rPr>
              <a:t>Ceará.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11" y="1407015"/>
            <a:ext cx="749263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813"/>
            <a:ext cx="9815513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42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CÂMARA DE GRADUAÇÃO</a:t>
            </a:r>
            <a:endParaRPr lang="pt-BR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86" y="2297724"/>
            <a:ext cx="7929582" cy="46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Contatos: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895558" y="1195754"/>
            <a:ext cx="4534442" cy="4607169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Unioeste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45   3220 3090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45  3220  3021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E-mail:</a:t>
            </a:r>
          </a:p>
          <a:p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55" y="4925525"/>
            <a:ext cx="89058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951" y="1385553"/>
            <a:ext cx="3535989" cy="1600200"/>
          </a:xfrm>
        </p:spPr>
        <p:txBody>
          <a:bodyPr/>
          <a:lstStyle/>
          <a:p>
            <a:r>
              <a:rPr lang="pt-BR" sz="3600" dirty="0" smtClean="0"/>
              <a:t>PLANO NACIONAL DE EDUCAÇÃO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3673" y="1734355"/>
            <a:ext cx="6115877" cy="50796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Meta 12: elevar a taxa bruta de matrícula na educação superior para 50% (cinquenta </a:t>
            </a:r>
            <a:r>
              <a:rPr lang="pt-BR" sz="2800" dirty="0" smtClean="0"/>
              <a:t>por cento</a:t>
            </a:r>
            <a:r>
              <a:rPr lang="pt-BR" sz="2800" dirty="0"/>
              <a:t>) e a taxa líquida para 33% (trinta e três por cento) da população de 18 (dezoito) a </a:t>
            </a:r>
            <a:r>
              <a:rPr lang="pt-BR" sz="2800" dirty="0" smtClean="0"/>
              <a:t>24 (</a:t>
            </a:r>
            <a:r>
              <a:rPr lang="pt-BR" sz="2800" dirty="0"/>
              <a:t>vinte e quatro) anos, assegurada a </a:t>
            </a:r>
            <a:r>
              <a:rPr lang="pt-BR" sz="2800" dirty="0" smtClean="0"/>
              <a:t> qualidade </a:t>
            </a:r>
            <a:r>
              <a:rPr lang="pt-BR" sz="2800" dirty="0"/>
              <a:t>da oferta e expansão para, pelo menos, 40</a:t>
            </a:r>
            <a:r>
              <a:rPr lang="pt-BR" sz="2800" dirty="0" smtClean="0"/>
              <a:t>% (</a:t>
            </a:r>
            <a:r>
              <a:rPr lang="pt-BR" sz="2800" dirty="0"/>
              <a:t>quarenta por cento) das novas matrículas, no segmento público.</a:t>
            </a:r>
            <a:endParaRPr lang="pt-BR" sz="2800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4" y="5821394"/>
            <a:ext cx="3535989" cy="39681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LEI Nº 13.005, DE 25 JUNHO DE 2014.</a:t>
            </a:r>
          </a:p>
        </p:txBody>
      </p:sp>
    </p:spTree>
    <p:extLst>
      <p:ext uri="{BB962C8B-B14F-4D97-AF65-F5344CB8AC3E}">
        <p14:creationId xmlns:p14="http://schemas.microsoft.com/office/powerpoint/2010/main" val="28986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Questão posta pela Abruem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 melhoria da eficiência do sistema implicaria em abertura de menos vagas  e, com menor custo, se alcançaria de forma mais racional a meta.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5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Mapear evasão na Universidades Estaduais e Municipais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940528" cy="3096296"/>
          </a:xfrm>
        </p:spPr>
        <p:txBody>
          <a:bodyPr/>
          <a:lstStyle/>
          <a:p>
            <a:r>
              <a:rPr lang="pt-BR" sz="3600" dirty="0" smtClean="0"/>
              <a:t>Questão posta pela Câmara de Graduação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600" dirty="0" smtClean="0"/>
              <a:t>Identificar a dimensão e as causas da evasão na afiliadas da Abruem;</a:t>
            </a:r>
          </a:p>
          <a:p>
            <a:r>
              <a:rPr lang="pt-BR" sz="3600" dirty="0" smtClean="0"/>
              <a:t>Subsidiar a diretoria da </a:t>
            </a:r>
            <a:r>
              <a:rPr lang="pt-BR" sz="3600" dirty="0" err="1" smtClean="0"/>
              <a:t>Abruem</a:t>
            </a:r>
            <a:r>
              <a:rPr lang="pt-BR" sz="3600" dirty="0" smtClean="0"/>
              <a:t> a pensar ações conjuntas e  junto ao MEC.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023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do Censo da Educação Superior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41477" y="1606063"/>
            <a:ext cx="5229813" cy="44629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cap="none" dirty="0">
                <a:solidFill>
                  <a:schemeClr val="tx1"/>
                </a:solidFill>
              </a:rPr>
              <a:t>L</a:t>
            </a:r>
            <a:r>
              <a:rPr lang="pt-BR" sz="2800" cap="none" dirty="0" smtClean="0">
                <a:solidFill>
                  <a:schemeClr val="tx1"/>
                </a:solidFill>
              </a:rPr>
              <a:t>evantamento da evasão por meio dos dados do Censo da Educação Superior – ação do Pesquisador Institucional (PI) ou usuário do censo na instituição;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cap="none" dirty="0" smtClean="0">
                <a:solidFill>
                  <a:schemeClr val="tx1"/>
                </a:solidFill>
              </a:rPr>
              <a:t>Solicitar série histórica (últimos 3 anos) – ação </a:t>
            </a:r>
            <a:r>
              <a:rPr lang="pt-BR" sz="2800" cap="none" dirty="0">
                <a:solidFill>
                  <a:schemeClr val="tx1"/>
                </a:solidFill>
              </a:rPr>
              <a:t>única </a:t>
            </a:r>
            <a:r>
              <a:rPr lang="pt-BR" sz="2100" cap="none" dirty="0">
                <a:solidFill>
                  <a:schemeClr val="tx1"/>
                </a:solidFill>
              </a:rPr>
              <a:t>http://sistemascensosuperior.inep.gov.br/censosuperior_2013</a:t>
            </a:r>
            <a:r>
              <a:rPr lang="pt-BR" sz="2800" cap="none" dirty="0">
                <a:solidFill>
                  <a:schemeClr val="tx1"/>
                </a:solidFill>
              </a:rPr>
              <a:t>/</a:t>
            </a:r>
            <a:endParaRPr lang="pt-BR" sz="2800" cap="non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Envio dessa informação à Câmara de Graduação para </a:t>
            </a:r>
            <a:r>
              <a:rPr lang="pt-BR" dirty="0" smtClean="0"/>
              <a:t>tabulação </a:t>
            </a:r>
            <a:r>
              <a:rPr lang="pt-BR" dirty="0"/>
              <a:t>os </a:t>
            </a:r>
            <a:r>
              <a:rPr lang="pt-BR" dirty="0" smtClean="0"/>
              <a:t>dados gerais e início da segunda parte da pesquisa.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654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52676" y="2125014"/>
            <a:ext cx="3777655" cy="2240923"/>
          </a:xfrm>
        </p:spPr>
        <p:txBody>
          <a:bodyPr/>
          <a:lstStyle/>
          <a:p>
            <a:r>
              <a:rPr lang="pt-BR" sz="2800" dirty="0" smtClean="0"/>
              <a:t>Ação interna das IES que se dispuserem a participar da pesquisa:</a:t>
            </a:r>
            <a:br>
              <a:rPr lang="pt-BR" sz="2800" dirty="0" smtClean="0"/>
            </a:b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Pesquisa com evadidos; </a:t>
            </a:r>
          </a:p>
          <a:p>
            <a:r>
              <a:rPr lang="pt-BR" sz="2800" dirty="0" smtClean="0"/>
              <a:t>Câmara sugere instrumento de pesquisa;</a:t>
            </a:r>
          </a:p>
          <a:p>
            <a:r>
              <a:rPr lang="pt-BR" sz="2800" dirty="0" smtClean="0"/>
              <a:t>Define cronograma de apresentação de resultados;</a:t>
            </a:r>
          </a:p>
          <a:p>
            <a:r>
              <a:rPr lang="pt-BR" sz="2800" dirty="0" smtClean="0"/>
              <a:t>Sugere ação para a diretoria da Abruem.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2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5" y="180975"/>
            <a:ext cx="926001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37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190</TotalTime>
  <Words>294</Words>
  <Application>Microsoft Office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Íon - Sala da Diretoria</vt:lpstr>
      <vt:lpstr>                           </vt:lpstr>
      <vt:lpstr>PLANO NACIONAL DE EDUCAÇÃO</vt:lpstr>
      <vt:lpstr>Questão posta pela Abruem</vt:lpstr>
      <vt:lpstr>Mapear evasão na Universidades Estaduais e Municipais</vt:lpstr>
      <vt:lpstr>Questão posta pela Câmara de Graduação</vt:lpstr>
      <vt:lpstr>Dados do Censo da Educação Superior</vt:lpstr>
      <vt:lpstr>Envio dessa informação à Câmara de Graduação para tabulação os dados gerais e início da segunda parte da pesquisa. </vt:lpstr>
      <vt:lpstr>Ação interna das IES que se dispuserem a participar da pesquisa:  </vt:lpstr>
      <vt:lpstr>Apresentação do PowerPoint</vt:lpstr>
      <vt:lpstr>Apresentação do PowerPoint</vt:lpstr>
      <vt:lpstr>CÂMARA DE GRADUAÇÃO</vt:lpstr>
      <vt:lpstr>Contatos: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</dc:title>
  <dc:creator>Liliam Borges</dc:creator>
  <cp:lastModifiedBy>Liliam Borges</cp:lastModifiedBy>
  <cp:revision>15</cp:revision>
  <dcterms:created xsi:type="dcterms:W3CDTF">2014-11-02T14:47:09Z</dcterms:created>
  <dcterms:modified xsi:type="dcterms:W3CDTF">2014-11-06T18:24:53Z</dcterms:modified>
</cp:coreProperties>
</file>